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4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306" r:id="rId44"/>
    <p:sldId id="307" r:id="rId45"/>
    <p:sldId id="293" r:id="rId46"/>
    <p:sldId id="308" r:id="rId47"/>
    <p:sldId id="309" r:id="rId48"/>
    <p:sldId id="310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E6E64E2-EAE7-4CEE-8D25-61C3F058E7B8}" type="datetimeFigureOut">
              <a:rPr lang="en-US" smtClean="0"/>
              <a:pPr/>
              <a:t>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76248C3-7A89-4B9D-A70D-8C876EE3496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UNIT-II       LOAD FLOW STUDIES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66"/>
            <a:ext cx="8824897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5" y="928670"/>
            <a:ext cx="9001156" cy="148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624158"/>
            <a:ext cx="8001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900466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419173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928670"/>
            <a:ext cx="8819067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22424" t="-16667"/>
          <a:stretch>
            <a:fillRect/>
          </a:stretch>
        </p:blipFill>
        <p:spPr bwMode="auto">
          <a:xfrm>
            <a:off x="285720" y="285728"/>
            <a:ext cx="296564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857232"/>
            <a:ext cx="9178829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357694"/>
            <a:ext cx="884402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66"/>
            <a:ext cx="7715304" cy="382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214834"/>
            <a:ext cx="8886533" cy="2500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621070"/>
            <a:ext cx="9001156" cy="387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9083671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5" y="428604"/>
            <a:ext cx="5973011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0"/>
            <a:ext cx="8643998" cy="454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 b="58537"/>
          <a:stretch>
            <a:fillRect/>
          </a:stretch>
        </p:blipFill>
        <p:spPr bwMode="auto">
          <a:xfrm>
            <a:off x="357158" y="5072074"/>
            <a:ext cx="9050857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3" y="500042"/>
            <a:ext cx="9050857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801204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928670"/>
            <a:ext cx="8769075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500570"/>
            <a:ext cx="8594158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8581" r="40789" b="88244"/>
          <a:stretch>
            <a:fillRect/>
          </a:stretch>
        </p:blipFill>
        <p:spPr bwMode="auto">
          <a:xfrm>
            <a:off x="285719" y="357166"/>
            <a:ext cx="6743747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 b="82222"/>
          <a:stretch>
            <a:fillRect/>
          </a:stretch>
        </p:blipFill>
        <p:spPr bwMode="auto">
          <a:xfrm>
            <a:off x="161951" y="1071546"/>
            <a:ext cx="881719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/>
          <a:srcRect t="17778" b="57778"/>
          <a:stretch>
            <a:fillRect/>
          </a:stretch>
        </p:blipFill>
        <p:spPr bwMode="auto">
          <a:xfrm>
            <a:off x="161951" y="1928802"/>
            <a:ext cx="8817195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/>
          <a:srcRect t="40000" b="42222"/>
          <a:stretch>
            <a:fillRect/>
          </a:stretch>
        </p:blipFill>
        <p:spPr bwMode="auto">
          <a:xfrm>
            <a:off x="161951" y="2928934"/>
            <a:ext cx="881719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 t="57778" b="26667"/>
          <a:stretch>
            <a:fillRect/>
          </a:stretch>
        </p:blipFill>
        <p:spPr bwMode="auto">
          <a:xfrm>
            <a:off x="161951" y="3857628"/>
            <a:ext cx="881719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/>
          <a:srcRect t="73333" b="8889"/>
          <a:stretch>
            <a:fillRect/>
          </a:stretch>
        </p:blipFill>
        <p:spPr bwMode="auto">
          <a:xfrm>
            <a:off x="161951" y="4786322"/>
            <a:ext cx="881719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/>
          <a:srcRect t="88889"/>
          <a:stretch>
            <a:fillRect/>
          </a:stretch>
        </p:blipFill>
        <p:spPr bwMode="auto">
          <a:xfrm>
            <a:off x="161951" y="5572140"/>
            <a:ext cx="8817195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357166"/>
            <a:ext cx="8524935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575" y="3357562"/>
            <a:ext cx="8334391" cy="330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357166"/>
            <a:ext cx="902029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071678"/>
            <a:ext cx="9138349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623415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 b="17073"/>
          <a:stretch>
            <a:fillRect/>
          </a:stretch>
        </p:blipFill>
        <p:spPr bwMode="auto">
          <a:xfrm>
            <a:off x="357158" y="857232"/>
            <a:ext cx="868173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89"/>
            <a:ext cx="6929486" cy="6250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88585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214290"/>
            <a:ext cx="8799595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19" y="1500174"/>
            <a:ext cx="8424921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093897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4" y="142852"/>
            <a:ext cx="8715404" cy="668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14290"/>
            <a:ext cx="8072494" cy="222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428868"/>
            <a:ext cx="854591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9144000" cy="487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b="84345"/>
          <a:stretch>
            <a:fillRect/>
          </a:stretch>
        </p:blipFill>
        <p:spPr bwMode="auto">
          <a:xfrm>
            <a:off x="257175" y="285728"/>
            <a:ext cx="8629650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 t="14232" b="62998"/>
          <a:stretch>
            <a:fillRect/>
          </a:stretch>
        </p:blipFill>
        <p:spPr bwMode="auto">
          <a:xfrm>
            <a:off x="257175" y="1142984"/>
            <a:ext cx="862965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 t="35579" b="45920"/>
          <a:stretch>
            <a:fillRect/>
          </a:stretch>
        </p:blipFill>
        <p:spPr bwMode="auto">
          <a:xfrm>
            <a:off x="257175" y="2571744"/>
            <a:ext cx="862965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 t="54080" b="25996"/>
          <a:stretch>
            <a:fillRect/>
          </a:stretch>
        </p:blipFill>
        <p:spPr bwMode="auto">
          <a:xfrm>
            <a:off x="257175" y="3857628"/>
            <a:ext cx="862965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 t="72581"/>
          <a:stretch>
            <a:fillRect/>
          </a:stretch>
        </p:blipFill>
        <p:spPr bwMode="auto">
          <a:xfrm>
            <a:off x="257175" y="5124497"/>
            <a:ext cx="8629650" cy="13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57166"/>
            <a:ext cx="8375951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00042"/>
            <a:ext cx="892971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18"/>
            <a:ext cx="8063778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785794"/>
            <a:ext cx="8143900" cy="305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571876"/>
            <a:ext cx="744521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0"/>
            <a:ext cx="8568422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596" y="285728"/>
            <a:ext cx="83744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Problem : </a:t>
            </a:r>
          </a:p>
          <a:p>
            <a:r>
              <a:rPr lang="en-GB" sz="2400" dirty="0" smtClean="0"/>
              <a:t>Repeat the above problem, if the reactive power constraint on generator 3</a:t>
            </a:r>
          </a:p>
          <a:p>
            <a:r>
              <a:rPr lang="en-GB" sz="2400" dirty="0"/>
              <a:t>i</a:t>
            </a:r>
            <a:r>
              <a:rPr lang="en-GB" sz="2400" dirty="0" smtClean="0"/>
              <a:t>s 0≤ Q</a:t>
            </a:r>
            <a:r>
              <a:rPr lang="en-GB" sz="2400" baseline="-25000" dirty="0" smtClean="0"/>
              <a:t>G3 </a:t>
            </a:r>
            <a:r>
              <a:rPr lang="en-GB" sz="2400" dirty="0" smtClean="0"/>
              <a:t> ≤ 0.5. </a:t>
            </a:r>
          </a:p>
          <a:p>
            <a:endParaRPr lang="en-GB" sz="2400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9949" y="1585913"/>
            <a:ext cx="8215455" cy="484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928670"/>
            <a:ext cx="8822593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214290"/>
            <a:ext cx="537571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19" y="214290"/>
            <a:ext cx="690413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857232"/>
            <a:ext cx="888298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891788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/>
          <a:srcRect b="80161"/>
          <a:stretch>
            <a:fillRect/>
          </a:stretch>
        </p:blipFill>
        <p:spPr bwMode="auto">
          <a:xfrm>
            <a:off x="214282" y="4429132"/>
            <a:ext cx="8398887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04"/>
            <a:ext cx="873956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t="25000" b="55769"/>
          <a:stretch>
            <a:fillRect/>
          </a:stretch>
        </p:blipFill>
        <p:spPr bwMode="auto">
          <a:xfrm>
            <a:off x="0" y="5572140"/>
            <a:ext cx="891788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80000"/>
          <a:stretch>
            <a:fillRect/>
          </a:stretch>
        </p:blipFill>
        <p:spPr bwMode="auto">
          <a:xfrm>
            <a:off x="0" y="285728"/>
            <a:ext cx="9098945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3214686"/>
            <a:ext cx="899366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t="17500" b="42500"/>
          <a:stretch>
            <a:fillRect/>
          </a:stretch>
        </p:blipFill>
        <p:spPr bwMode="auto">
          <a:xfrm>
            <a:off x="-142908" y="785794"/>
            <a:ext cx="9098945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57500"/>
          <a:stretch>
            <a:fillRect/>
          </a:stretch>
        </p:blipFill>
        <p:spPr bwMode="auto">
          <a:xfrm>
            <a:off x="-142908" y="2071678"/>
            <a:ext cx="9098945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05" y="4929198"/>
            <a:ext cx="9072595" cy="1595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9042246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730882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 b="53964"/>
          <a:stretch>
            <a:fillRect/>
          </a:stretch>
        </p:blipFill>
        <p:spPr bwMode="auto">
          <a:xfrm>
            <a:off x="214282" y="2928934"/>
            <a:ext cx="9092009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 t="44118"/>
          <a:stretch>
            <a:fillRect/>
          </a:stretch>
        </p:blipFill>
        <p:spPr bwMode="auto">
          <a:xfrm>
            <a:off x="214282" y="285728"/>
            <a:ext cx="8939771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93" y="3143248"/>
            <a:ext cx="887971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8858092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00154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19" y="214290"/>
            <a:ext cx="8773013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143379"/>
            <a:ext cx="6286544" cy="261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757737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9021889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8732496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583948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28670"/>
            <a:ext cx="9055041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000504"/>
            <a:ext cx="8001056" cy="265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3541" t="-35715"/>
          <a:stretch>
            <a:fillRect/>
          </a:stretch>
        </p:blipFill>
        <p:spPr bwMode="auto">
          <a:xfrm>
            <a:off x="428596" y="-24"/>
            <a:ext cx="5055541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57232"/>
            <a:ext cx="870908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57364"/>
            <a:ext cx="86106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14488" y="2752749"/>
            <a:ext cx="591502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285728"/>
            <a:ext cx="8310621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214431"/>
            <a:ext cx="8475144" cy="157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42" y="2857496"/>
            <a:ext cx="8558224" cy="380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428604"/>
            <a:ext cx="865972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378131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428736"/>
            <a:ext cx="871284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85728"/>
            <a:ext cx="8972231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131107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786058"/>
            <a:ext cx="854619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75562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642918"/>
            <a:ext cx="8866035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89"/>
            <a:ext cx="8572560" cy="650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42852"/>
            <a:ext cx="8786874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28670"/>
            <a:ext cx="9046194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b="71015"/>
          <a:stretch>
            <a:fillRect/>
          </a:stretch>
        </p:blipFill>
        <p:spPr bwMode="auto">
          <a:xfrm>
            <a:off x="0" y="357190"/>
            <a:ext cx="9128536" cy="142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28985" b="43479"/>
          <a:stretch>
            <a:fillRect/>
          </a:stretch>
        </p:blipFill>
        <p:spPr bwMode="auto">
          <a:xfrm>
            <a:off x="0" y="2285992"/>
            <a:ext cx="912853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t="55072" b="27537"/>
          <a:stretch>
            <a:fillRect/>
          </a:stretch>
        </p:blipFill>
        <p:spPr bwMode="auto">
          <a:xfrm>
            <a:off x="0" y="3929066"/>
            <a:ext cx="9128536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t="72464"/>
          <a:stretch>
            <a:fillRect/>
          </a:stretch>
        </p:blipFill>
        <p:spPr bwMode="auto">
          <a:xfrm>
            <a:off x="0" y="5000636"/>
            <a:ext cx="912853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45" y="214290"/>
            <a:ext cx="895913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290"/>
            <a:ext cx="9048069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8716472" cy="628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2" y="142851"/>
            <a:ext cx="8215338" cy="6586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5643602" cy="518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5286388"/>
            <a:ext cx="408581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7500990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71414"/>
            <a:ext cx="860101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786190"/>
            <a:ext cx="6500858" cy="125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7" y="4643446"/>
            <a:ext cx="6848083" cy="221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7143800" cy="643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1" y="214290"/>
            <a:ext cx="5604283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000504"/>
            <a:ext cx="4786346" cy="279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747186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428604"/>
            <a:ext cx="88487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515805"/>
            <a:ext cx="7429552" cy="519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66"/>
            <a:ext cx="9166623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714752"/>
            <a:ext cx="8201999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214290"/>
            <a:ext cx="8731713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97540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214290"/>
            <a:ext cx="8858847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214290"/>
            <a:ext cx="8552839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4786322"/>
            <a:ext cx="469949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14290"/>
            <a:ext cx="7572428" cy="320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b="67054"/>
          <a:stretch>
            <a:fillRect/>
          </a:stretch>
        </p:blipFill>
        <p:spPr bwMode="auto">
          <a:xfrm>
            <a:off x="285720" y="3786190"/>
            <a:ext cx="835824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t="32946"/>
          <a:stretch>
            <a:fillRect/>
          </a:stretch>
        </p:blipFill>
        <p:spPr bwMode="auto">
          <a:xfrm>
            <a:off x="285720" y="214290"/>
            <a:ext cx="8358246" cy="407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8484</TotalTime>
  <Words>26</Words>
  <Application>Microsoft Office PowerPoint</Application>
  <PresentationFormat>On-screen Show (4:3)</PresentationFormat>
  <Paragraphs>4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Equity</vt:lpstr>
      <vt:lpstr>UNIT-II       LOAD FLOW STUDIES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UNIT-II       LOAD FLOW STUDIES</dc:title>
  <dc:creator>swaminaidu</dc:creator>
  <cp:lastModifiedBy>swaminaidu</cp:lastModifiedBy>
  <cp:revision>6</cp:revision>
  <dcterms:created xsi:type="dcterms:W3CDTF">2021-05-24T03:43:34Z</dcterms:created>
  <dcterms:modified xsi:type="dcterms:W3CDTF">2021-06-11T05:52:18Z</dcterms:modified>
</cp:coreProperties>
</file>